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1" r:id="rId2"/>
  </p:sldMasterIdLst>
  <p:notesMasterIdLst>
    <p:notesMasterId r:id="rId45"/>
  </p:notesMasterIdLst>
  <p:sldIdLst>
    <p:sldId id="260" r:id="rId3"/>
    <p:sldId id="261" r:id="rId4"/>
    <p:sldId id="263" r:id="rId5"/>
    <p:sldId id="265" r:id="rId6"/>
    <p:sldId id="267" r:id="rId7"/>
    <p:sldId id="269" r:id="rId8"/>
    <p:sldId id="271" r:id="rId9"/>
    <p:sldId id="272" r:id="rId10"/>
    <p:sldId id="274" r:id="rId11"/>
    <p:sldId id="307" r:id="rId12"/>
    <p:sldId id="308" r:id="rId13"/>
    <p:sldId id="309" r:id="rId14"/>
    <p:sldId id="310" r:id="rId15"/>
    <p:sldId id="276" r:id="rId16"/>
    <p:sldId id="311" r:id="rId17"/>
    <p:sldId id="278" r:id="rId18"/>
    <p:sldId id="280" r:id="rId19"/>
    <p:sldId id="282" r:id="rId20"/>
    <p:sldId id="284" r:id="rId21"/>
    <p:sldId id="286" r:id="rId22"/>
    <p:sldId id="288" r:id="rId23"/>
    <p:sldId id="290" r:id="rId24"/>
    <p:sldId id="292" r:id="rId25"/>
    <p:sldId id="293" r:id="rId26"/>
    <p:sldId id="294" r:id="rId27"/>
    <p:sldId id="312" r:id="rId28"/>
    <p:sldId id="313" r:id="rId29"/>
    <p:sldId id="314" r:id="rId30"/>
    <p:sldId id="296" r:id="rId31"/>
    <p:sldId id="315" r:id="rId32"/>
    <p:sldId id="298" r:id="rId33"/>
    <p:sldId id="300" r:id="rId34"/>
    <p:sldId id="302" r:id="rId35"/>
    <p:sldId id="316" r:id="rId36"/>
    <p:sldId id="317" r:id="rId37"/>
    <p:sldId id="318" r:id="rId38"/>
    <p:sldId id="319" r:id="rId39"/>
    <p:sldId id="304" r:id="rId40"/>
    <p:sldId id="306" r:id="rId41"/>
    <p:sldId id="320" r:id="rId42"/>
    <p:sldId id="321" r:id="rId43"/>
    <p:sldId id="322" r:id="rId44"/>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99"/>
    <a:srgbClr val="CC0099"/>
    <a:srgbClr val="CC3399"/>
    <a:srgbClr val="9900CC"/>
    <a:srgbClr val="CC00FF"/>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2" autoAdjust="0"/>
    <p:restoredTop sz="94696" autoAdjust="0"/>
  </p:normalViewPr>
  <p:slideViewPr>
    <p:cSldViewPr>
      <p:cViewPr varScale="1">
        <p:scale>
          <a:sx n="15" d="100"/>
          <a:sy n="15" d="100"/>
        </p:scale>
        <p:origin x="-1368" y="-108"/>
      </p:cViewPr>
      <p:guideLst>
        <p:guide orient="horz" pos="2160"/>
        <p:guide pos="2880"/>
      </p:guideLst>
    </p:cSldViewPr>
  </p:slideViewPr>
  <p:outlineViewPr>
    <p:cViewPr>
      <p:scale>
        <a:sx n="33" d="100"/>
        <a:sy n="33" d="100"/>
      </p:scale>
      <p:origin x="48" y="31080"/>
    </p:cViewPr>
  </p:outlineViewPr>
  <p:notesTextViewPr>
    <p:cViewPr>
      <p:scale>
        <a:sx n="100" d="100"/>
        <a:sy n="100" d="100"/>
      </p:scale>
      <p:origin x="0" y="0"/>
    </p:cViewPr>
  </p:notesTextViewPr>
  <p:sorterViewPr>
    <p:cViewPr>
      <p:scale>
        <a:sx n="50" d="100"/>
        <a:sy n="50" d="100"/>
      </p:scale>
      <p:origin x="0" y="258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4095B-7A7C-4159-A482-D5FFFE317B21}" type="datetimeFigureOut">
              <a:rPr lang="en-US" smtClean="0"/>
              <a:pPr/>
              <a:t>10/7/2012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2269D-87DB-4827-B8BC-CDB08F4FEF1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16632"/>
            <a:ext cx="8928992" cy="792088"/>
          </a:xfrm>
        </p:spPr>
        <p:txBody>
          <a:bodyPr anchor="t" anchorCtr="0">
            <a:noAutofit/>
          </a:bodyPr>
          <a:lstStyle>
            <a:lvl1pPr algn="l">
              <a:defRPr lang="en-US" altLang="en-US" sz="4000" b="1" kern="1200" dirty="0" smtClean="0">
                <a:solidFill>
                  <a:srgbClr val="002060"/>
                </a:solidFill>
                <a:latin typeface="08서울남산체 EB" pitchFamily="18" charset="-127"/>
                <a:ea typeface="08서울남산체 EB" pitchFamily="18" charset="-127"/>
                <a:cs typeface="+mn-cs"/>
              </a:defRPr>
            </a:lvl1pPr>
          </a:lstStyle>
          <a:p>
            <a:r>
              <a:rPr lang="en-US" dirty="0" smtClean="0"/>
              <a:t>&lt;</a:t>
            </a:r>
            <a:r>
              <a:rPr lang="en-US" altLang="ko-KR" dirty="0" smtClean="0"/>
              <a:t>Sub-topic&gt; 1. </a:t>
            </a:r>
            <a:r>
              <a:rPr lang="ko-KR" altLang="en-US" dirty="0" smtClean="0"/>
              <a:t>예수 사랑</a:t>
            </a:r>
            <a:endParaRPr lang="en-US" dirty="0"/>
          </a:p>
        </p:txBody>
      </p:sp>
      <p:sp>
        <p:nvSpPr>
          <p:cNvPr id="3" name="Content Placeholder 2"/>
          <p:cNvSpPr>
            <a:spLocks noGrp="1"/>
          </p:cNvSpPr>
          <p:nvPr>
            <p:ph idx="1" hasCustomPrompt="1"/>
          </p:nvPr>
        </p:nvSpPr>
        <p:spPr>
          <a:xfrm>
            <a:off x="107504" y="980728"/>
            <a:ext cx="8928992" cy="5256584"/>
          </a:xfrm>
        </p:spPr>
        <p:txBody>
          <a:bodyPr>
            <a:no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4000" b="1" baseline="0">
                <a:solidFill>
                  <a:srgbClr val="333399"/>
                </a:solidFill>
                <a:latin typeface="08서울남산체 EB" pitchFamily="18" charset="-127"/>
                <a:ea typeface="08서울남산체 EB" pitchFamily="18" charset="-127"/>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ko-KR" dirty="0" smtClean="0"/>
              <a:t>&lt;Bible Verse&gt;</a:t>
            </a:r>
            <a:br>
              <a:rPr lang="en-US" altLang="ko-KR" dirty="0" smtClean="0"/>
            </a:br>
            <a:r>
              <a:rPr lang="ko-KR" altLang="en-US" dirty="0" smtClean="0"/>
              <a:t>창세기 </a:t>
            </a:r>
            <a:r>
              <a:rPr lang="en-US" altLang="ko-KR" dirty="0" smtClean="0"/>
              <a:t>1:1 </a:t>
            </a:r>
            <a:r>
              <a:rPr lang="en-US" dirty="0" smtClean="0"/>
              <a:t>(Shift-Enter)</a:t>
            </a:r>
            <a:br>
              <a:rPr lang="en-US" dirty="0" smtClean="0"/>
            </a:br>
            <a:r>
              <a:rPr lang="ko-KR" altLang="en-US" dirty="0" smtClean="0"/>
              <a:t>태초에 하나님이 천지를 창조하시니라 </a:t>
            </a:r>
            <a:endParaRPr lang="en-US" altLang="ko-KR"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683568" y="1988840"/>
            <a:ext cx="7776864" cy="3240360"/>
          </a:xfrm>
          <a:prstGeom prst="roundRect">
            <a:avLst>
              <a:gd name="adj" fmla="val 16667"/>
            </a:avLst>
          </a:prstGeom>
          <a:solidFill>
            <a:schemeClr val="bg1">
              <a:alpha val="50980"/>
            </a:schemeClr>
          </a:solidFill>
          <a:ln w="6350">
            <a:solidFill>
              <a:schemeClr val="bg2"/>
            </a:solidFill>
            <a:round/>
            <a:headEnd/>
            <a:tailEnd/>
          </a:ln>
        </p:spPr>
        <p:txBody>
          <a:bodyPr wrap="none" anchor="ctr"/>
          <a:lstStyle/>
          <a:p>
            <a:pPr algn="ctr">
              <a:lnSpc>
                <a:spcPct val="120000"/>
              </a:lnSpc>
            </a:pPr>
            <a:endParaRPr lang="en-US" altLang="ko-KR" sz="8800" dirty="0" smtClean="0">
              <a:solidFill>
                <a:schemeClr val="accent2"/>
              </a:solidFill>
              <a:latin typeface="08서울남산체 EB" pitchFamily="18" charset="-127"/>
              <a:ea typeface="08서울남산체 EB" pitchFamily="18" charset="-127"/>
            </a:endParaRPr>
          </a:p>
        </p:txBody>
      </p:sp>
      <p:sp>
        <p:nvSpPr>
          <p:cNvPr id="2" name="Title 1"/>
          <p:cNvSpPr>
            <a:spLocks noGrp="1"/>
          </p:cNvSpPr>
          <p:nvPr>
            <p:ph type="ctrTitle" hasCustomPrompt="1"/>
          </p:nvPr>
        </p:nvSpPr>
        <p:spPr>
          <a:xfrm>
            <a:off x="683568" y="620689"/>
            <a:ext cx="7772400" cy="1296144"/>
          </a:xfrm>
        </p:spPr>
        <p:txBody>
          <a:bodyPr>
            <a:normAutofit/>
          </a:bodyPr>
          <a:lstStyle>
            <a:lvl1pPr>
              <a:defRPr sz="6000"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&lt;Heading&gt;</a:t>
            </a:r>
            <a:br>
              <a:rPr lang="en-US" altLang="ko-KR" dirty="0" smtClean="0"/>
            </a:br>
            <a:r>
              <a:rPr lang="en-US" altLang="ko-KR" dirty="0" smtClean="0"/>
              <a:t>Today’s Sermon</a:t>
            </a:r>
            <a:endParaRPr lang="ko-KR" altLang="en-US" dirty="0" smtClean="0"/>
          </a:p>
        </p:txBody>
      </p:sp>
      <p:sp>
        <p:nvSpPr>
          <p:cNvPr id="3" name="Subtitle 2"/>
          <p:cNvSpPr>
            <a:spLocks noGrp="1"/>
          </p:cNvSpPr>
          <p:nvPr>
            <p:ph type="subTitle" idx="1" hasCustomPrompt="1"/>
          </p:nvPr>
        </p:nvSpPr>
        <p:spPr>
          <a:xfrm>
            <a:off x="827584" y="2060848"/>
            <a:ext cx="7560840" cy="3096344"/>
          </a:xfrm>
          <a:noFill/>
          <a:ln w="0" cap="rnd">
            <a:noFill/>
            <a:round/>
          </a:ln>
        </p:spPr>
        <p:txBody>
          <a:bodyPr anchor="ctr" anchorCtr="0">
            <a:normAutofit/>
          </a:bodyPr>
          <a:lstStyle>
            <a:lvl1pPr marL="0" indent="0" algn="ctr">
              <a:buNone/>
              <a:defRPr lang="en-US" altLang="en-US" sz="8800" kern="1200" dirty="0">
                <a:solidFill>
                  <a:schemeClr val="accent2"/>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sz="8800" dirty="0" smtClean="0">
                <a:solidFill>
                  <a:schemeClr val="accent2"/>
                </a:solidFill>
                <a:latin typeface="08서울남산체 EB" pitchFamily="18" charset="-127"/>
                <a:ea typeface="08서울남산체 EB" pitchFamily="18" charset="-127"/>
              </a:rPr>
              <a:t>&lt;Title of Message&gt;</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AA9E5F-5D82-48F9-8466-5BC07B7AF1BA}" type="datetimeFigureOut">
              <a:rPr lang="en-US" smtClean="0"/>
              <a:pPr/>
              <a:t>10/7/2012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C74A933-964F-4FFC-8FC5-6D9255C35EA0}" type="slidenum">
              <a:rPr lang="en-US" smtClean="0"/>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3"/>
          <p:cNvSpPr>
            <a:spLocks noChangeAspect="1" noChangeArrowheads="1"/>
          </p:cNvSpPr>
          <p:nvPr userDrawn="1"/>
        </p:nvSpPr>
        <p:spPr bwMode="auto">
          <a:xfrm>
            <a:off x="2483768" y="1268760"/>
            <a:ext cx="4248150" cy="920750"/>
          </a:xfrm>
          <a:prstGeom prst="roundRect">
            <a:avLst>
              <a:gd name="adj" fmla="val 16667"/>
            </a:avLst>
          </a:prstGeom>
          <a:solidFill>
            <a:srgbClr val="FFFFFF">
              <a:alpha val="65881"/>
            </a:srgbClr>
          </a:solidFill>
          <a:ln w="9525" algn="ctr">
            <a:solidFill>
              <a:srgbClr val="969696"/>
            </a:solidFill>
            <a:round/>
            <a:headEnd/>
            <a:tailEnd/>
          </a:ln>
        </p:spPr>
        <p:txBody>
          <a:bodyPr anchor="ctr" anchorCtr="1">
            <a:spAutoFit/>
          </a:bodyPr>
          <a:lstStyle/>
          <a:p>
            <a:pPr algn="ctr">
              <a:lnSpc>
                <a:spcPct val="90000"/>
              </a:lnSpc>
            </a:pPr>
            <a:endParaRPr lang="ko-KR" altLang="ko-KR" sz="5400" b="1">
              <a:solidFill>
                <a:srgbClr val="CC00CC"/>
              </a:solidFill>
              <a:latin typeface="궁서체" pitchFamily="17" charset="-127"/>
              <a:ea typeface="궁서체" pitchFamily="17" charset="-127"/>
            </a:endParaRPr>
          </a:p>
        </p:txBody>
      </p:sp>
      <p:sp>
        <p:nvSpPr>
          <p:cNvPr id="2" name="Title 1"/>
          <p:cNvSpPr>
            <a:spLocks noGrp="1"/>
          </p:cNvSpPr>
          <p:nvPr>
            <p:ph type="ctrTitle" hasCustomPrompt="1"/>
          </p:nvPr>
        </p:nvSpPr>
        <p:spPr>
          <a:xfrm>
            <a:off x="2483768" y="1268760"/>
            <a:ext cx="4248472" cy="936104"/>
          </a:xfrm>
        </p:spPr>
        <p:txBody>
          <a:bodyPr/>
          <a:lstStyle>
            <a:lvl1pPr>
              <a:defRPr b="1" baseline="0">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en-US" altLang="ko-KR" dirty="0" smtClean="0"/>
              <a:t>&lt;</a:t>
            </a:r>
            <a:r>
              <a:rPr lang="ko-KR" altLang="en-US" dirty="0" smtClean="0"/>
              <a:t>제목</a:t>
            </a:r>
            <a:r>
              <a:rPr lang="en-US" altLang="ko-KR" dirty="0" smtClean="0"/>
              <a:t>&gt;</a:t>
            </a:r>
            <a:br>
              <a:rPr lang="en-US" altLang="ko-KR" dirty="0" smtClean="0"/>
            </a:br>
            <a:r>
              <a:rPr lang="en-US" altLang="ko-KR" dirty="0" smtClean="0"/>
              <a:t>Scripture Reading</a:t>
            </a:r>
            <a:endParaRPr lang="ko-KR" altLang="en-US" dirty="0" smtClean="0"/>
          </a:p>
        </p:txBody>
      </p:sp>
      <p:sp>
        <p:nvSpPr>
          <p:cNvPr id="3" name="Subtitle 2"/>
          <p:cNvSpPr>
            <a:spLocks noGrp="1"/>
          </p:cNvSpPr>
          <p:nvPr>
            <p:ph type="subTitle" idx="1" hasCustomPrompt="1"/>
          </p:nvPr>
        </p:nvSpPr>
        <p:spPr>
          <a:xfrm>
            <a:off x="1979712" y="3068960"/>
            <a:ext cx="5112568" cy="2569840"/>
          </a:xfrm>
          <a:solidFill>
            <a:schemeClr val="bg1">
              <a:alpha val="66000"/>
            </a:schemeClr>
          </a:solidFill>
        </p:spPr>
        <p:txBody>
          <a:bodyPr>
            <a:normAutofit/>
          </a:bodyPr>
          <a:lstStyle>
            <a:lvl1pPr marL="0" indent="0" algn="ctr">
              <a:lnSpc>
                <a:spcPct val="120000"/>
              </a:lnSpc>
              <a:spcBef>
                <a:spcPct val="20000"/>
              </a:spcBef>
              <a:buNone/>
              <a:defRPr lang="en-US" altLang="ko-KR" sz="4800" b="1" kern="1200" dirty="0" smtClean="0">
                <a:solidFill>
                  <a:srgbClr val="000066"/>
                </a:solidFill>
                <a:latin typeface="08서울남산체 EB" pitchFamily="18" charset="-127"/>
                <a:ea typeface="08서울남산체 EB" pitchFamily="18" charset="-127"/>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spcBef>
                <a:spcPct val="20000"/>
              </a:spcBef>
            </a:pPr>
            <a:r>
              <a:rPr lang="en-US" altLang="ko-KR" sz="4800" dirty="0" smtClean="0">
                <a:solidFill>
                  <a:srgbClr val="000066"/>
                </a:solidFill>
                <a:latin typeface="08서울남산체 EB" pitchFamily="18" charset="-127"/>
                <a:ea typeface="08서울남산체 EB" pitchFamily="18" charset="-127"/>
              </a:rPr>
              <a:t>&lt;Bible Verses&gt;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7" name="Picture 3" descr="C:\Documents and Settings\Media-Recording-PC\Desktop\Stuff\LJLPC and To1Another Logo Combined (Clear).png"/>
          <p:cNvPicPr>
            <a:picLocks noChangeAspect="1" noChangeArrowheads="1"/>
          </p:cNvPicPr>
          <p:nvPr userDrawn="1"/>
        </p:nvPicPr>
        <p:blipFill>
          <a:blip r:embed="rId5" cstate="print"/>
          <a:srcRect/>
          <a:stretch>
            <a:fillRect/>
          </a:stretch>
        </p:blipFill>
        <p:spPr bwMode="auto">
          <a:xfrm>
            <a:off x="6156176" y="5805264"/>
            <a:ext cx="2613596" cy="852702"/>
          </a:xfrm>
          <a:prstGeom prst="rect">
            <a:avLst/>
          </a:prstGeom>
          <a:noFill/>
        </p:spPr>
      </p:pic>
      <p:sp>
        <p:nvSpPr>
          <p:cNvPr id="10" name="TextBox 9"/>
          <p:cNvSpPr txBox="1"/>
          <p:nvPr userDrawn="1"/>
        </p:nvSpPr>
        <p:spPr>
          <a:xfrm>
            <a:off x="107504" y="6309320"/>
            <a:ext cx="3886000" cy="369332"/>
          </a:xfrm>
          <a:prstGeom prst="rect">
            <a:avLst/>
          </a:prstGeom>
          <a:noFill/>
        </p:spPr>
        <p:txBody>
          <a:bodyPr wrap="none" rtlCol="0">
            <a:spAutoFit/>
          </a:bodyPr>
          <a:lstStyle/>
          <a:p>
            <a:r>
              <a:rPr lang="en-US" dirty="0" smtClean="0">
                <a:latin typeface="08서울남산체 EB" pitchFamily="18" charset="-127"/>
                <a:ea typeface="08서울남산체 EB" pitchFamily="18" charset="-127"/>
              </a:rPr>
              <a:t>Scriptures in New Living Translation</a:t>
            </a:r>
            <a:endParaRPr lang="en-US" dirty="0">
              <a:latin typeface="08서울남산체 EB" pitchFamily="18" charset="-127"/>
              <a:ea typeface="08서울남산체 EB" pitchFamily="18" charset="-127"/>
            </a:endParaRPr>
          </a:p>
        </p:txBody>
      </p:sp>
    </p:spTree>
  </p:cSld>
  <p:clrMap bg1="lt1" tx1="dk1" bg2="lt2" tx2="dk2" accent1="accent1" accent2="accent2" accent3="accent3" accent4="accent4" accent5="accent5" accent6="accent6" hlink="hlink" folHlink="folHlink"/>
  <p:sldLayoutIdLst>
    <p:sldLayoutId id="2147483715" r:id="rId1"/>
    <p:sldLayoutId id="214748371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3" descr="C:\Documents and Settings\Media-Recording-PC\Desktop\Stuff\LJLPC and To1Another Logo Combined (Clear).png"/>
          <p:cNvPicPr>
            <a:picLocks noChangeAspect="1" noChangeArrowheads="1"/>
          </p:cNvPicPr>
          <p:nvPr userDrawn="1"/>
        </p:nvPicPr>
        <p:blipFill>
          <a:blip r:embed="rId4" cstate="print"/>
          <a:srcRect/>
          <a:stretch>
            <a:fillRect/>
          </a:stretch>
        </p:blipFill>
        <p:spPr bwMode="auto">
          <a:xfrm>
            <a:off x="6156176" y="5805264"/>
            <a:ext cx="2613596" cy="852702"/>
          </a:xfrm>
          <a:prstGeom prst="rect">
            <a:avLst/>
          </a:prstGeom>
          <a:noFill/>
        </p:spPr>
      </p:pic>
    </p:spTree>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smtClean="0"/>
              <a:t>God’s Economy Part 2</a:t>
            </a:r>
            <a:endParaRPr lang="en-US" sz="4000" dirty="0"/>
          </a:p>
        </p:txBody>
      </p:sp>
      <p:sp>
        <p:nvSpPr>
          <p:cNvPr id="3" name="Subtitle 2"/>
          <p:cNvSpPr>
            <a:spLocks noGrp="1"/>
          </p:cNvSpPr>
          <p:nvPr>
            <p:ph idx="1"/>
          </p:nvPr>
        </p:nvSpPr>
        <p:spPr/>
        <p:txBody>
          <a:bodyPr>
            <a:normAutofit fontScale="92500" lnSpcReduction="20000"/>
          </a:bodyPr>
          <a:lstStyle/>
          <a:p>
            <a:r>
              <a:rPr lang="en-US" sz="4000" dirty="0" smtClean="0"/>
              <a:t>1Peter 1:3-4</a:t>
            </a:r>
            <a:br>
              <a:rPr lang="en-US" sz="4000" dirty="0" smtClean="0"/>
            </a:br>
            <a:r>
              <a:rPr lang="en-US" sz="4000" dirty="0" smtClean="0"/>
              <a:t>3 All praise to God, the Father of our Lord Jesus Christ. It is by his great mercy that we have been born again, because God raised Jesus Christ from the dead. Now we live with great expectation, 4 and we have a priceless inheritance—an inheritance that is kept in heaven for you, pure and undefiled, beyond the reach of change and decay.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a:xfrm>
            <a:off x="107504" y="980728"/>
            <a:ext cx="8928992" cy="5256584"/>
          </a:xfrm>
        </p:spPr>
        <p:txBody>
          <a:bodyPr>
            <a:noAutofit/>
          </a:bodyPr>
          <a:lstStyle/>
          <a:p>
            <a:pPr lvl="0"/>
            <a:r>
              <a:rPr lang="en-US" dirty="0" smtClean="0"/>
              <a:t>1Corinthians 2:10-16</a:t>
            </a:r>
            <a:br>
              <a:rPr lang="en-US" dirty="0" smtClean="0"/>
            </a:br>
            <a:r>
              <a:rPr lang="en-US" dirty="0" smtClean="0"/>
              <a:t>12 </a:t>
            </a:r>
            <a:r>
              <a:rPr lang="en-US" dirty="0" smtClean="0"/>
              <a:t>And we have received God’s Spirit (not the world’s spirit), so we can know the wonderful things God has freely given us</a:t>
            </a:r>
            <a:r>
              <a:rPr lang="en-US" dirty="0" smtClean="0"/>
              <a:t>.</a:t>
            </a: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a:xfrm>
            <a:off x="107504" y="980728"/>
            <a:ext cx="8928992" cy="5256584"/>
          </a:xfrm>
        </p:spPr>
        <p:txBody>
          <a:bodyPr>
            <a:noAutofit/>
          </a:bodyPr>
          <a:lstStyle/>
          <a:p>
            <a:pPr lvl="0"/>
            <a:r>
              <a:rPr lang="en-US" dirty="0" smtClean="0"/>
              <a:t>1Corinthians 2:10-16</a:t>
            </a:r>
            <a:r>
              <a:rPr lang="en-US" dirty="0" smtClean="0"/>
              <a:t/>
            </a:r>
            <a:br>
              <a:rPr lang="en-US" dirty="0" smtClean="0"/>
            </a:br>
            <a:r>
              <a:rPr lang="en-US" dirty="0" smtClean="0"/>
              <a:t>13 </a:t>
            </a:r>
            <a:r>
              <a:rPr lang="en-US" dirty="0" smtClean="0"/>
              <a:t>When we tell you these things, we do not use words that come from human wisdom. Instead, we speak words given to us by the Spirit, using the Spirit’s words to explain spiritual truths</a:t>
            </a:r>
            <a:r>
              <a:rPr lang="en-US" dirty="0" smtClean="0"/>
              <a:t>.</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a:xfrm>
            <a:off x="107504" y="980728"/>
            <a:ext cx="8928992" cy="5256584"/>
          </a:xfrm>
        </p:spPr>
        <p:txBody>
          <a:bodyPr>
            <a:noAutofit/>
          </a:bodyPr>
          <a:lstStyle/>
          <a:p>
            <a:pPr lvl="0"/>
            <a:r>
              <a:rPr lang="en-US" dirty="0" smtClean="0"/>
              <a:t>1Corinthians 2:10-16</a:t>
            </a:r>
            <a:r>
              <a:rPr lang="en-US" dirty="0" smtClean="0"/>
              <a:t/>
            </a:r>
            <a:br>
              <a:rPr lang="en-US" dirty="0" smtClean="0"/>
            </a:br>
            <a:r>
              <a:rPr lang="en-US" dirty="0" smtClean="0"/>
              <a:t>14 </a:t>
            </a:r>
            <a:r>
              <a:rPr lang="en-US" dirty="0" smtClean="0"/>
              <a:t>But people who aren’t spiritual can’t receive these truths from God’s Spirit. It all sounds foolish to them and they can’t understand it, for only those who are spiritual can understand what the Spirit means. </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a:xfrm>
            <a:off x="107504" y="980728"/>
            <a:ext cx="8928992" cy="5256584"/>
          </a:xfrm>
        </p:spPr>
        <p:txBody>
          <a:bodyPr>
            <a:noAutofit/>
          </a:bodyPr>
          <a:lstStyle/>
          <a:p>
            <a:pPr lvl="0"/>
            <a:r>
              <a:rPr lang="en-US" dirty="0" smtClean="0"/>
              <a:t>1Corinthians 2:10-16</a:t>
            </a:r>
            <a:r>
              <a:rPr lang="en-US" dirty="0" smtClean="0"/>
              <a:t/>
            </a:r>
            <a:br>
              <a:rPr lang="en-US" dirty="0" smtClean="0"/>
            </a:br>
            <a:r>
              <a:rPr lang="en-US" dirty="0" smtClean="0"/>
              <a:t>15 Those who are spiritual can evaluate all things, but they themselves cannot be evaluated by others. 16 For, “Who can know the Lord’s thoughts? Who knows enough to teach him?” But we understand these things, for we have the mind of Christ.</a:t>
            </a: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Autofit/>
          </a:bodyPr>
          <a:lstStyle/>
          <a:p>
            <a:pPr lvl="0"/>
            <a:r>
              <a:rPr lang="en-US" sz="3600" dirty="0" smtClean="0"/>
              <a:t>Romans 8:5-8</a:t>
            </a:r>
            <a:br>
              <a:rPr lang="en-US" sz="3600" dirty="0" smtClean="0"/>
            </a:br>
            <a:r>
              <a:rPr lang="en-US" sz="3600" dirty="0" smtClean="0"/>
              <a:t>5 Those who are dominated by the sinful nature think about sinful things, but those who are controlled by the Holy Spirit think about things that please the Spirit. 6 So letting your sinful nature control your mind leads to death. But letting the Spirit control your mind leads to life and peace.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Autofit/>
          </a:bodyPr>
          <a:lstStyle/>
          <a:p>
            <a:pPr lvl="0"/>
            <a:r>
              <a:rPr lang="en-US" sz="3600" dirty="0" smtClean="0"/>
              <a:t>Romans 8:5-8</a:t>
            </a:r>
            <a:r>
              <a:rPr lang="en-US" sz="3600" dirty="0" smtClean="0"/>
              <a:t/>
            </a:r>
            <a:br>
              <a:rPr lang="en-US" sz="3600" dirty="0" smtClean="0"/>
            </a:br>
            <a:r>
              <a:rPr lang="en-US" sz="3600" dirty="0" smtClean="0"/>
              <a:t>7 For the sinful nature is always hostile to God. It never did obey God’s laws, and it never will. 8 That’s why those who are still under the control of their sinful nature can never please God.</a:t>
            </a:r>
            <a:endParaRPr lang="en-US" sz="36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rmAutofit/>
          </a:bodyPr>
          <a:lstStyle/>
          <a:p>
            <a:pPr lvl="0"/>
            <a:r>
              <a:rPr lang="en-US" sz="4000" dirty="0" smtClean="0"/>
              <a:t>John 3:3, 5</a:t>
            </a:r>
            <a:br>
              <a:rPr lang="en-US" sz="4000" dirty="0" smtClean="0"/>
            </a:br>
            <a:r>
              <a:rPr lang="en-US" sz="4000" dirty="0" smtClean="0"/>
              <a:t>3 Jesus replied, “I tell you the truth, unless you are born again, you cannot see the Kingdom of God.” 5 Jesus replied, “I assure you, no one can enter the Kingdom of God without being born of water and the Spirit.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rmAutofit/>
          </a:bodyPr>
          <a:lstStyle/>
          <a:p>
            <a:pPr lvl="0"/>
            <a:r>
              <a:rPr lang="en-US" sz="4000" dirty="0" smtClean="0"/>
              <a:t>John 1:11-12</a:t>
            </a:r>
            <a:br>
              <a:rPr lang="en-US" sz="4000" dirty="0" smtClean="0"/>
            </a:br>
            <a:r>
              <a:rPr lang="en-US" sz="4000" dirty="0" smtClean="0"/>
              <a:t>11 He came to his own people, and even they rejected him. 12 But to all who believed him and accepted him, he gave the right to become children of God.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rmAutofit/>
          </a:bodyPr>
          <a:lstStyle/>
          <a:p>
            <a:pPr lvl="0"/>
            <a:r>
              <a:rPr lang="en-US" sz="4000" dirty="0" smtClean="0"/>
              <a:t>1John 5:11-12</a:t>
            </a:r>
            <a:br>
              <a:rPr lang="en-US" sz="4000" dirty="0" smtClean="0"/>
            </a:br>
            <a:r>
              <a:rPr lang="en-US" sz="4000" dirty="0" smtClean="0"/>
              <a:t>11 And this is what God has testified: He has given us eternal life, and this life is in his Son. 12 Whoever has the Son has life; whoever does not have God’s Son does not have life.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rmAutofit/>
          </a:bodyPr>
          <a:lstStyle/>
          <a:p>
            <a:pPr lvl="0"/>
            <a:r>
              <a:rPr lang="en-US" sz="4000" dirty="0" smtClean="0"/>
              <a:t>John 14:26</a:t>
            </a:r>
            <a:br>
              <a:rPr lang="en-US" sz="4000" dirty="0" smtClean="0"/>
            </a:br>
            <a:r>
              <a:rPr lang="en-US" sz="4000" dirty="0" smtClean="0"/>
              <a:t>But when the Father sends the Advocate as my representative—that is, the Holy Spirit—he will teach you everything and will remind you of everything I have told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143000" lvl="0" indent="-1143000"/>
            <a:r>
              <a:rPr lang="en-US" sz="3400" dirty="0" smtClean="0"/>
              <a:t>1. God established the economy of heavens</a:t>
            </a:r>
            <a:endParaRPr lang="en-US" sz="3400" dirty="0"/>
          </a:p>
        </p:txBody>
      </p:sp>
      <p:sp>
        <p:nvSpPr>
          <p:cNvPr id="3" name="Subtitle 2"/>
          <p:cNvSpPr>
            <a:spLocks noGrp="1"/>
          </p:cNvSpPr>
          <p:nvPr>
            <p:ph idx="1"/>
          </p:nvPr>
        </p:nvSpPr>
        <p:spPr/>
        <p:txBody>
          <a:bodyPr>
            <a:normAutofit fontScale="92500" lnSpcReduction="20000"/>
          </a:bodyPr>
          <a:lstStyle/>
          <a:p>
            <a:pPr lvl="0"/>
            <a:r>
              <a:rPr lang="en-US" sz="4000" dirty="0" smtClean="0"/>
              <a:t>1Peter 1:3-4</a:t>
            </a:r>
            <a:br>
              <a:rPr lang="en-US" sz="4000" dirty="0" smtClean="0"/>
            </a:br>
            <a:r>
              <a:rPr lang="en-US" sz="4000" dirty="0" smtClean="0"/>
              <a:t>3 All praise to God, the Father of our Lord Jesus Christ. It is by his great mercy that we have been born again, because God raised Jesus Christ from the dead. Now we live with great expectation, 4 and we have a priceless inheritance—an inheritance that is kept in heaven for you, pure and undefiled, beyond the reach of change and decay.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rmAutofit/>
          </a:bodyPr>
          <a:lstStyle/>
          <a:p>
            <a:pPr lvl="0"/>
            <a:r>
              <a:rPr lang="en-US" sz="4000" dirty="0" smtClean="0"/>
              <a:t>Ephesians 4:21</a:t>
            </a:r>
            <a:br>
              <a:rPr lang="en-US" sz="4000" dirty="0" smtClean="0"/>
            </a:br>
            <a:r>
              <a:rPr lang="en-US" sz="4000" dirty="0" smtClean="0"/>
              <a:t>Since you have heard about Jesus and have learned the truth that comes from him,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rmAutofit/>
          </a:bodyPr>
          <a:lstStyle/>
          <a:p>
            <a:pPr lvl="0"/>
            <a:r>
              <a:rPr lang="en-US" sz="4000" dirty="0" smtClean="0"/>
              <a:t>Mark 13:11</a:t>
            </a:r>
            <a:br>
              <a:rPr lang="en-US" sz="4000" dirty="0" smtClean="0"/>
            </a:br>
            <a:r>
              <a:rPr lang="en-US" sz="4000" dirty="0" smtClean="0"/>
              <a:t>But when you are arrested and stand trial, don’t worry in advance about what to say. Just say what God tells you at that time, for it is not you who will be speaking, but the Holy Spirit.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rmAutofit/>
          </a:bodyPr>
          <a:lstStyle/>
          <a:p>
            <a:pPr lvl="0"/>
            <a:r>
              <a:rPr lang="en-US" sz="4000" dirty="0" smtClean="0"/>
              <a:t>Luke 12:12</a:t>
            </a:r>
            <a:br>
              <a:rPr lang="en-US" sz="4000" dirty="0" smtClean="0"/>
            </a:br>
            <a:r>
              <a:rPr lang="en-US" sz="4000" dirty="0" smtClean="0"/>
              <a:t>for the Holy Spirit will teach you at that time what needs to be said.”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rmAutofit fontScale="92500"/>
          </a:bodyPr>
          <a:lstStyle/>
          <a:p>
            <a:pPr lvl="0"/>
            <a:r>
              <a:rPr lang="en-US" sz="4000" dirty="0" smtClean="0"/>
              <a:t>1John 2:27</a:t>
            </a:r>
            <a:br>
              <a:rPr lang="en-US" sz="4000" dirty="0" smtClean="0"/>
            </a:br>
            <a:r>
              <a:rPr lang="en-US" sz="4000" dirty="0" smtClean="0"/>
              <a:t>But you have received the Holy Spirit, and he lives within you, so you don’t need anyone to teach you what is true. For the Spirit teaches you everything you need to know, and what he teaches is true—it is not a lie. So just as he has taught you, remain in fellowship with Christ.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sz="2800" dirty="0" smtClean="0"/>
              <a:t>All wisdom and knowledge is Hidden in Jesus Christ</a:t>
            </a:r>
            <a:endParaRPr lang="en-US" sz="2800" dirty="0"/>
          </a:p>
        </p:txBody>
      </p:sp>
      <p:sp>
        <p:nvSpPr>
          <p:cNvPr id="3" name="Subtitle 2"/>
          <p:cNvSpPr>
            <a:spLocks noGrp="1"/>
          </p:cNvSpPr>
          <p:nvPr>
            <p:ph idx="1"/>
          </p:nvPr>
        </p:nvSpPr>
        <p:spPr/>
        <p:txBody>
          <a:bodyPr>
            <a:noAutofit/>
          </a:bodyPr>
          <a:lstStyle/>
          <a:p>
            <a:r>
              <a:rPr lang="en-US" sz="2000" dirty="0" smtClean="0"/>
              <a:t>Profile of Earth:</a:t>
            </a:r>
          </a:p>
          <a:p>
            <a:r>
              <a:rPr lang="en-US" sz="2000" dirty="0" smtClean="0"/>
              <a:t>Circumference: 24,902 </a:t>
            </a:r>
            <a:r>
              <a:rPr lang="en-US" sz="2000" dirty="0" err="1" smtClean="0"/>
              <a:t>milesRotation</a:t>
            </a:r>
            <a:r>
              <a:rPr lang="en-US" sz="2000" dirty="0" smtClean="0"/>
              <a:t>: 23 hours and 56 minutes</a:t>
            </a:r>
          </a:p>
          <a:p>
            <a:r>
              <a:rPr lang="en-US" sz="2000" dirty="0" smtClean="0"/>
              <a:t>Revolutions: 365.24 days</a:t>
            </a:r>
          </a:p>
          <a:p>
            <a:endParaRPr lang="en-US" sz="1400" dirty="0" smtClean="0"/>
          </a:p>
          <a:p>
            <a:r>
              <a:rPr lang="en-US" sz="2000" dirty="0" smtClean="0"/>
              <a:t>The Sun’s size is 130,000 times larger</a:t>
            </a:r>
          </a:p>
          <a:p>
            <a:r>
              <a:rPr lang="en-US" sz="2000" dirty="0" smtClean="0"/>
              <a:t>The largest star is 50,000,000 (50 million) times larger than the sun</a:t>
            </a:r>
          </a:p>
          <a:p>
            <a:endParaRPr lang="en-US" sz="1400" dirty="0" smtClean="0"/>
          </a:p>
          <a:p>
            <a:r>
              <a:rPr lang="en-US" sz="2000" dirty="0" smtClean="0"/>
              <a:t>The largest star is Epsilon</a:t>
            </a:r>
          </a:p>
          <a:p>
            <a:r>
              <a:rPr lang="en-US" sz="2000" dirty="0" smtClean="0"/>
              <a:t>Galaxies consists of systems like than of our solar system</a:t>
            </a:r>
          </a:p>
          <a:p>
            <a:r>
              <a:rPr lang="en-US" sz="2000" dirty="0" smtClean="0"/>
              <a:t>The universe has over 10 billion galaxies in it</a:t>
            </a:r>
          </a:p>
          <a:p>
            <a:endParaRPr lang="en-US" sz="1600" dirty="0" smtClean="0"/>
          </a:p>
          <a:p>
            <a:r>
              <a:rPr lang="en-US" sz="2000" dirty="0" smtClean="0"/>
              <a:t>The speed of light is 670,616,629 miles per hour</a:t>
            </a:r>
          </a:p>
          <a:p>
            <a:r>
              <a:rPr lang="en-US" sz="2000" dirty="0" smtClean="0"/>
              <a:t>The time for the sun’s light to reach earth is 8 minutes and 19 seconds </a:t>
            </a:r>
          </a:p>
          <a:p>
            <a:r>
              <a:rPr lang="en-US" sz="2000" dirty="0" smtClean="0"/>
              <a:t>From earth to some star is 500 million light years</a:t>
            </a:r>
          </a:p>
          <a:p>
            <a:r>
              <a:rPr lang="en-US" sz="2000" dirty="0" smtClean="0"/>
              <a:t>From one star to another: 1.5 Billion Light Years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000" dirty="0" smtClean="0"/>
              <a:t>3. God gives us reign over his heavenly dispensation (economy)</a:t>
            </a:r>
            <a:endParaRPr lang="en-US" sz="4000" dirty="0"/>
          </a:p>
        </p:txBody>
      </p:sp>
      <p:sp>
        <p:nvSpPr>
          <p:cNvPr id="3" name="Subtitle 2"/>
          <p:cNvSpPr>
            <a:spLocks noGrp="1"/>
          </p:cNvSpPr>
          <p:nvPr>
            <p:ph idx="1"/>
          </p:nvPr>
        </p:nvSpPr>
        <p:spPr>
          <a:xfrm>
            <a:off x="107504" y="1412776"/>
            <a:ext cx="8928992" cy="4824536"/>
          </a:xfrm>
        </p:spPr>
        <p:txBody>
          <a:bodyPr>
            <a:noAutofit/>
          </a:bodyPr>
          <a:lstStyle/>
          <a:p>
            <a:r>
              <a:rPr lang="en-US" dirty="0" smtClean="0"/>
              <a:t>Matthew 25:20-23</a:t>
            </a:r>
            <a:br>
              <a:rPr lang="en-US" dirty="0" smtClean="0"/>
            </a:br>
            <a:r>
              <a:rPr lang="en-US" dirty="0" smtClean="0"/>
              <a:t>20 The servant to whom he had entrusted the five bags of silver came forward with five more and said, ‘Master, you gave me five bags of silver to invest, and I have earned five more.’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Matthew </a:t>
            </a:r>
            <a:r>
              <a:rPr lang="en-US" dirty="0" smtClean="0"/>
              <a:t>25:20-23</a:t>
            </a:r>
            <a:br>
              <a:rPr lang="en-US" dirty="0" smtClean="0"/>
            </a:br>
            <a:r>
              <a:rPr lang="en-US" dirty="0" smtClean="0"/>
              <a:t>21 </a:t>
            </a:r>
            <a:r>
              <a:rPr lang="en-US" dirty="0" smtClean="0"/>
              <a:t>“The master was full of praise. ‘Well done, my good and faithful servant. You have been faithful in handling this small amount, so now I will give you many more responsibilities. Let’s celebrate together</a:t>
            </a:r>
            <a:r>
              <a:rPr lang="en-US" dirty="0" smtClean="0"/>
              <a: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Matthew </a:t>
            </a:r>
            <a:r>
              <a:rPr lang="en-US" dirty="0" smtClean="0"/>
              <a:t>25:20-23</a:t>
            </a:r>
            <a:br>
              <a:rPr lang="en-US" dirty="0" smtClean="0"/>
            </a:br>
            <a:r>
              <a:rPr lang="en-US" dirty="0" smtClean="0"/>
              <a:t>22 “The servant who had received the two bags of silver came forward and said, ‘Master, you gave me two bags of silver to invest, and I have earned two more</a:t>
            </a:r>
            <a:r>
              <a:rPr lang="en-US" dirty="0" smtClean="0"/>
              <a: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Matthew </a:t>
            </a:r>
            <a:r>
              <a:rPr lang="en-US" dirty="0" smtClean="0"/>
              <a:t>25:20-23</a:t>
            </a:r>
            <a:r>
              <a:rPr lang="en-US" dirty="0" smtClean="0"/>
              <a:t/>
            </a:r>
            <a:br>
              <a:rPr lang="en-US" dirty="0" smtClean="0"/>
            </a:br>
            <a:r>
              <a:rPr lang="en-US" dirty="0" smtClean="0"/>
              <a:t>23 “The master said, ‘Well done, my good and faithful servant. You have been faithful in handling this small amount, so now I will give you many more responsibilities. Let’s celebrate together!’</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Autofit/>
          </a:bodyPr>
          <a:lstStyle/>
          <a:p>
            <a:pPr lvl="0"/>
            <a:r>
              <a:rPr lang="en-US" dirty="0" smtClean="0"/>
              <a:t>Luke 19:15-18</a:t>
            </a:r>
            <a:br>
              <a:rPr lang="en-US" dirty="0" smtClean="0"/>
            </a:br>
            <a:r>
              <a:rPr lang="en-US" sz="3600" dirty="0" smtClean="0"/>
              <a:t>15 “After he was crowned king, he returned and called in the servants to whom he had given the money. He wanted to find out what their profits were. 16 The first servant reported, ‘Master, I invested your money and made ten times the original amount!’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rmAutofit fontScale="92500"/>
          </a:bodyPr>
          <a:lstStyle/>
          <a:p>
            <a:pPr lvl="0"/>
            <a:r>
              <a:rPr lang="en-US" sz="4000" dirty="0" smtClean="0"/>
              <a:t>Ephesians 3:9-10</a:t>
            </a:r>
            <a:br>
              <a:rPr lang="en-US" sz="4000" dirty="0" smtClean="0"/>
            </a:br>
            <a:r>
              <a:rPr lang="en-US" sz="4000" dirty="0" smtClean="0"/>
              <a:t>9 I was chosen to explain to everyone this mysterious plan that God, the Creator of all things, had kept secret from the beginning. 10 God’s purpose in all this was to use the church to display his wisdom in its rich variety to all the unseen rulers and authorities in the heavenly places.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Autofit/>
          </a:bodyPr>
          <a:lstStyle/>
          <a:p>
            <a:pPr lvl="0"/>
            <a:r>
              <a:rPr lang="en-US" dirty="0" smtClean="0"/>
              <a:t>Luke 19:15-18</a:t>
            </a:r>
            <a:br>
              <a:rPr lang="en-US" dirty="0" smtClean="0"/>
            </a:br>
            <a:r>
              <a:rPr lang="en-US" sz="3600" dirty="0" smtClean="0"/>
              <a:t>17 </a:t>
            </a:r>
            <a:r>
              <a:rPr lang="en-US" sz="3600" dirty="0" smtClean="0"/>
              <a:t>“‘Well done!’ the king exclaimed. ‘You are a good servant. You have been faithful with the little I entrusted to you, so you will be governor of ten cities as your reward.’ 18 “The next servant reported, ‘Master, I invested your money and made five times the original amount.’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rmAutofit/>
          </a:bodyPr>
          <a:lstStyle/>
          <a:p>
            <a:pPr lvl="0"/>
            <a:r>
              <a:rPr lang="en-US" sz="4000" dirty="0" smtClean="0"/>
              <a:t>Revelation 22:12</a:t>
            </a:r>
            <a:br>
              <a:rPr lang="en-US" sz="4000" dirty="0" smtClean="0"/>
            </a:br>
            <a:r>
              <a:rPr lang="en-US" sz="4000" dirty="0" smtClean="0"/>
              <a:t>“Look, I am coming soon, bringing my reward with me to repay all people according to their deeds.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rmAutofit/>
          </a:bodyPr>
          <a:lstStyle/>
          <a:p>
            <a:pPr lvl="0"/>
            <a:r>
              <a:rPr lang="en-US" sz="4000" dirty="0" smtClean="0"/>
              <a:t>Matthew 16:27</a:t>
            </a:r>
            <a:br>
              <a:rPr lang="en-US" sz="4000" dirty="0" smtClean="0"/>
            </a:br>
            <a:r>
              <a:rPr lang="en-US" sz="4000" dirty="0" smtClean="0"/>
              <a:t>For the Son of Man will come with his angels in the glory of his Father and will judge all people according to their deeds.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Autofit/>
          </a:bodyPr>
          <a:lstStyle/>
          <a:p>
            <a:pPr lvl="0"/>
            <a:r>
              <a:rPr lang="en-US" dirty="0" smtClean="0"/>
              <a:t>Ephesians 4:13-18</a:t>
            </a:r>
            <a:br>
              <a:rPr lang="en-US" dirty="0" smtClean="0"/>
            </a:br>
            <a:r>
              <a:rPr lang="en-US" dirty="0" smtClean="0"/>
              <a:t>13 This will continue until we all come to such unity in our faith and knowledge of God’s Son that we will be mature in the Lord, measuring up to the full and complete standard of Christ.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Autofit/>
          </a:bodyPr>
          <a:lstStyle/>
          <a:p>
            <a:pPr lvl="0"/>
            <a:r>
              <a:rPr lang="en-US" dirty="0" smtClean="0"/>
              <a:t>Ephesians 4:13-18</a:t>
            </a:r>
            <a:r>
              <a:rPr lang="en-US" dirty="0" smtClean="0"/>
              <a:t/>
            </a:r>
            <a:br>
              <a:rPr lang="en-US" dirty="0" smtClean="0"/>
            </a:br>
            <a:r>
              <a:rPr lang="en-US" dirty="0" smtClean="0"/>
              <a:t>14 Then we will no longer be immature like children. We won’t be tossed and blown about by every wind of new teaching. We will not be influenced when people try to trick us with lies so clever they sound like the truth. </a:t>
            </a: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Autofit/>
          </a:bodyPr>
          <a:lstStyle/>
          <a:p>
            <a:pPr lvl="0"/>
            <a:r>
              <a:rPr lang="en-US" dirty="0" smtClean="0"/>
              <a:t>Ephesians 4:13-18</a:t>
            </a:r>
            <a:r>
              <a:rPr lang="en-US" dirty="0" smtClean="0"/>
              <a:t/>
            </a:r>
            <a:br>
              <a:rPr lang="en-US" dirty="0" smtClean="0"/>
            </a:br>
            <a:r>
              <a:rPr lang="en-US" dirty="0" smtClean="0"/>
              <a:t>15 Instead, we will speak the truth in love, growing in every way more and more like Christ, who is the head of his body, the church</a:t>
            </a:r>
            <a:r>
              <a:rPr lang="en-US" dirty="0" smtClean="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Autofit/>
          </a:bodyPr>
          <a:lstStyle/>
          <a:p>
            <a:pPr lvl="0"/>
            <a:r>
              <a:rPr lang="en-US" dirty="0" smtClean="0"/>
              <a:t>Ephesians 4:13-18</a:t>
            </a:r>
            <a:r>
              <a:rPr lang="en-US" dirty="0" smtClean="0"/>
              <a:t/>
            </a:r>
            <a:br>
              <a:rPr lang="en-US" dirty="0" smtClean="0"/>
            </a:br>
            <a:r>
              <a:rPr lang="en-US" dirty="0" smtClean="0"/>
              <a:t>16 He makes the whole body fit together perfectly. As each part does its own special work, it helps the other parts grow, so that the whole body is healthy and growing and full of love. </a:t>
            </a:r>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Autofit/>
          </a:bodyPr>
          <a:lstStyle/>
          <a:p>
            <a:pPr lvl="0"/>
            <a:r>
              <a:rPr lang="en-US" dirty="0" smtClean="0"/>
              <a:t>Ephesians 4:13-18</a:t>
            </a:r>
            <a:r>
              <a:rPr lang="en-US" dirty="0" smtClean="0"/>
              <a:t/>
            </a:r>
            <a:br>
              <a:rPr lang="en-US" dirty="0" smtClean="0"/>
            </a:br>
            <a:r>
              <a:rPr lang="en-US" dirty="0" smtClean="0"/>
              <a:t>17 With the Lord’s authority I say this: Live no longer as the Gentiles do, for they are hopelessly confused. 18 Their minds are full of darkness; they wander far from the life God gives because they have closed their minds and hardened their hearts against him.</a:t>
            </a:r>
          </a:p>
          <a:p>
            <a:pPr lvl="0"/>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rmAutofit fontScale="92500" lnSpcReduction="20000"/>
          </a:bodyPr>
          <a:lstStyle/>
          <a:p>
            <a:pPr lvl="0"/>
            <a:r>
              <a:rPr lang="en-US" sz="4000" dirty="0" smtClean="0"/>
              <a:t>Hebrews 13:20-21</a:t>
            </a:r>
            <a:br>
              <a:rPr lang="en-US" sz="4000" dirty="0" smtClean="0"/>
            </a:br>
            <a:r>
              <a:rPr lang="en-US" sz="4000" dirty="0" smtClean="0"/>
              <a:t>20 Now may the God of peace— who brought up from the dead our Lord Jesus, the great Shepherd of the sheep, and ratified an eternal covenant with his blood— 21 may he equip you with all you need for doing his will. May he produce in you, through the power of Jesus Christ, every good thing that is pleasing to him. All glory to him forever and ever! Amen.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Autofit/>
          </a:bodyPr>
          <a:lstStyle/>
          <a:p>
            <a:pPr lvl="0"/>
            <a:r>
              <a:rPr lang="en-US" sz="4000" dirty="0" smtClean="0"/>
              <a:t>Colossians 1:25-29</a:t>
            </a:r>
            <a:br>
              <a:rPr lang="en-US" sz="4000" dirty="0" smtClean="0"/>
            </a:br>
            <a:r>
              <a:rPr lang="en-US" sz="4000" dirty="0" smtClean="0"/>
              <a:t>25 God has given me the responsibility of serving his church by proclaiming his entire message to you. 26 This message was kept secret for centuries and generations past, but now it has been revealed to God’s people. </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rmAutofit lnSpcReduction="10000"/>
          </a:bodyPr>
          <a:lstStyle/>
          <a:p>
            <a:pPr lvl="0"/>
            <a:r>
              <a:rPr lang="en-US" sz="4000" dirty="0" smtClean="0"/>
              <a:t>Colossians 1:16</a:t>
            </a:r>
            <a:br>
              <a:rPr lang="en-US" sz="4000" dirty="0" smtClean="0"/>
            </a:br>
            <a:r>
              <a:rPr lang="en-US" sz="4000" dirty="0" smtClean="0"/>
              <a:t>for through him God created everything in the heavenly realms and on earth. He made the things we can see and the things we can’t see—such as thrones, kingdoms, rulers, and authorities in the unseen world. Everything was created through him and for him.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Autofit/>
          </a:bodyPr>
          <a:lstStyle/>
          <a:p>
            <a:pPr lvl="0"/>
            <a:r>
              <a:rPr lang="en-US" sz="4000" dirty="0" smtClean="0"/>
              <a:t>Colossians 1:25-29</a:t>
            </a:r>
            <a:r>
              <a:rPr lang="en-US" dirty="0" smtClean="0"/>
              <a:t/>
            </a:r>
            <a:br>
              <a:rPr lang="en-US" dirty="0" smtClean="0"/>
            </a:br>
            <a:r>
              <a:rPr lang="en-US" dirty="0" smtClean="0"/>
              <a:t>27 For God wanted them to know that the riches and glory of Christ are for you Gentiles, too. And this is the secret: Christ lives in you. This gives you assurance of sharing his glory. </a:t>
            </a:r>
            <a:endParaRPr lang="en-US" sz="4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Autofit/>
          </a:bodyPr>
          <a:lstStyle/>
          <a:p>
            <a:pPr lvl="0"/>
            <a:r>
              <a:rPr lang="en-US" sz="4000" dirty="0" smtClean="0"/>
              <a:t>Colossians 1:25-29</a:t>
            </a:r>
            <a:r>
              <a:rPr lang="en-US" dirty="0" smtClean="0"/>
              <a:t/>
            </a:r>
            <a:br>
              <a:rPr lang="en-US" dirty="0" smtClean="0"/>
            </a:br>
            <a:r>
              <a:rPr lang="en-US" dirty="0" smtClean="0"/>
              <a:t>28 So we tell others about Christ, warning everyone and teaching everyone with all the wisdom God has given us. We want to present them to God, perfect in their relationship to Christ</a:t>
            </a:r>
            <a:r>
              <a:rPr lang="en-US" dirty="0" smtClean="0"/>
              <a:t>.</a:t>
            </a:r>
            <a:endParaRPr lang="en-US" sz="4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Autofit/>
          </a:bodyPr>
          <a:lstStyle/>
          <a:p>
            <a:pPr lvl="0"/>
            <a:r>
              <a:rPr lang="en-US" sz="4000" dirty="0" smtClean="0"/>
              <a:t>Colossians 1:25-29</a:t>
            </a:r>
            <a:r>
              <a:rPr lang="en-US" dirty="0" smtClean="0"/>
              <a:t/>
            </a:r>
            <a:br>
              <a:rPr lang="en-US" dirty="0" smtClean="0"/>
            </a:br>
            <a:r>
              <a:rPr lang="en-US" dirty="0" smtClean="0"/>
              <a:t>29 That’s why I work and struggle so hard, depending on Christ’s mighty power that works within me.</a:t>
            </a:r>
          </a:p>
          <a:p>
            <a:pPr lvl="0"/>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rmAutofit/>
          </a:bodyPr>
          <a:lstStyle/>
          <a:p>
            <a:pPr lvl="0"/>
            <a:r>
              <a:rPr lang="en-US" sz="4000" dirty="0" smtClean="0"/>
              <a:t>Ephesians 6:12</a:t>
            </a:r>
            <a:br>
              <a:rPr lang="en-US" sz="4000" dirty="0" smtClean="0"/>
            </a:br>
            <a:r>
              <a:rPr lang="en-US" sz="4000" dirty="0" smtClean="0"/>
              <a:t>For we are not fighting against flesh-and-blood enemies, but against evil rulers and authorities of the unseen world, against mighty powers in this dark world, and against evil spirits in the heavenly places.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rmAutofit fontScale="92500" lnSpcReduction="10000"/>
          </a:bodyPr>
          <a:lstStyle/>
          <a:p>
            <a:pPr lvl="0"/>
            <a:r>
              <a:rPr lang="en-US" sz="4000" dirty="0" smtClean="0"/>
              <a:t>Matthew 22:37-40</a:t>
            </a:r>
            <a:br>
              <a:rPr lang="en-US" sz="4000" dirty="0" smtClean="0"/>
            </a:br>
            <a:r>
              <a:rPr lang="en-US" sz="4000" dirty="0" smtClean="0"/>
              <a:t>37 Jesus replied, “‘You must love the Lord your God with all your heart, all your soul, and all your mind.’ 38 This is the first and greatest commandment. 39 A second is equally important: ‘Love your neighbor as yourself.’ 40 The entire law and all the demands of the prophets are based on these two commandments.”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p:txBody>
          <a:bodyPr>
            <a:normAutofit/>
          </a:bodyPr>
          <a:lstStyle/>
          <a:p>
            <a:pPr lvl="0"/>
            <a:r>
              <a:rPr lang="en-US" sz="4000" dirty="0" smtClean="0"/>
              <a:t>Romans 13:10</a:t>
            </a:r>
            <a:br>
              <a:rPr lang="en-US" sz="4000" dirty="0" smtClean="0"/>
            </a:br>
            <a:r>
              <a:rPr lang="en-US" sz="4000" dirty="0" smtClean="0"/>
              <a:t>Love does no wrong to others, so love fulfills the requirements of God’s law.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000" dirty="0" smtClean="0"/>
              <a:t>2. Our living on earth is preparation for our future in heaven</a:t>
            </a:r>
            <a:endParaRPr lang="en-US" sz="4000" dirty="0"/>
          </a:p>
        </p:txBody>
      </p:sp>
      <p:sp>
        <p:nvSpPr>
          <p:cNvPr id="3" name="Subtitle 2"/>
          <p:cNvSpPr>
            <a:spLocks noGrp="1"/>
          </p:cNvSpPr>
          <p:nvPr>
            <p:ph idx="1"/>
          </p:nvPr>
        </p:nvSpPr>
        <p:spPr>
          <a:xfrm>
            <a:off x="107504" y="1268760"/>
            <a:ext cx="8928992" cy="4968552"/>
          </a:xfrm>
        </p:spPr>
        <p:txBody>
          <a:bodyPr>
            <a:normAutofit/>
          </a:bodyPr>
          <a:lstStyle/>
          <a:p>
            <a:r>
              <a:rPr lang="en-US" sz="4000" dirty="0" smtClean="0"/>
              <a:t>Ephesians 4:13</a:t>
            </a:r>
            <a:br>
              <a:rPr lang="en-US" sz="4000" dirty="0" smtClean="0"/>
            </a:br>
            <a:r>
              <a:rPr lang="en-US" sz="4000" dirty="0" smtClean="0"/>
              <a:t>This will continue until we all come to such unity in our faith and knowledge of God’s Son that we will be mature in the Lord, measuring up to the full and complete standard of Christ.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a:p>
        </p:txBody>
      </p:sp>
      <p:sp>
        <p:nvSpPr>
          <p:cNvPr id="3" name="Subtitle 2"/>
          <p:cNvSpPr>
            <a:spLocks noGrp="1"/>
          </p:cNvSpPr>
          <p:nvPr>
            <p:ph idx="1"/>
          </p:nvPr>
        </p:nvSpPr>
        <p:spPr>
          <a:xfrm>
            <a:off x="107504" y="980728"/>
            <a:ext cx="8928992" cy="5256584"/>
          </a:xfrm>
        </p:spPr>
        <p:txBody>
          <a:bodyPr>
            <a:noAutofit/>
          </a:bodyPr>
          <a:lstStyle/>
          <a:p>
            <a:pPr lvl="0"/>
            <a:r>
              <a:rPr lang="en-US" dirty="0" smtClean="0"/>
              <a:t>1Corinthians 2:10-16</a:t>
            </a:r>
            <a:br>
              <a:rPr lang="en-US" dirty="0" smtClean="0"/>
            </a:br>
            <a:r>
              <a:rPr lang="en-US" dirty="0" smtClean="0"/>
              <a:t>10 But it was to us that God revealed these things by his Spirit. For his Spirit searches out everything and shows us God’s deep secrets. 11 No one can know a person’s thoughts except that person’s own spirit, and no one can know God’s thoughts except God’s own Spirit.</a:t>
            </a:r>
          </a:p>
        </p:txBody>
      </p:sp>
    </p:spTree>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8334</TotalTime>
  <Words>238</Words>
  <Application>Microsoft Office PowerPoint</Application>
  <PresentationFormat>On-screen Show (4:3)</PresentationFormat>
  <Paragraphs>61</Paragraphs>
  <Slides>42</Slides>
  <Notes>0</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4_Custom Design</vt:lpstr>
      <vt:lpstr>5_Custom Design</vt:lpstr>
      <vt:lpstr>God’s Economy Part 2</vt:lpstr>
      <vt:lpstr>1. God established the economy of heavens</vt:lpstr>
      <vt:lpstr>Slide 3</vt:lpstr>
      <vt:lpstr>Slide 4</vt:lpstr>
      <vt:lpstr>Slide 5</vt:lpstr>
      <vt:lpstr>Slide 6</vt:lpstr>
      <vt:lpstr>Slide 7</vt:lpstr>
      <vt:lpstr>2. Our living on earth is preparation for our future in heaven</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All wisdom and knowledge is Hidden in Jesus Christ</vt:lpstr>
      <vt:lpstr>3. God gives us reign over his heavenly dispensation (economy)</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2008년 11월 30일</dc:title>
  <dc:creator>시골천사</dc:creator>
  <cp:lastModifiedBy>Sang Won Sur</cp:lastModifiedBy>
  <cp:revision>624</cp:revision>
  <dcterms:created xsi:type="dcterms:W3CDTF">2008-09-16T01:03:40Z</dcterms:created>
  <dcterms:modified xsi:type="dcterms:W3CDTF">2012-10-07T15:21:06Z</dcterms:modified>
</cp:coreProperties>
</file>